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sldIdLst>
    <p:sldId id="256" r:id="rId2"/>
    <p:sldId id="273" r:id="rId3"/>
    <p:sldId id="258" r:id="rId4"/>
    <p:sldId id="259" r:id="rId5"/>
    <p:sldId id="265" r:id="rId6"/>
    <p:sldId id="266" r:id="rId7"/>
    <p:sldId id="267" r:id="rId8"/>
    <p:sldId id="269" r:id="rId9"/>
    <p:sldId id="270" r:id="rId10"/>
    <p:sldId id="272" r:id="rId11"/>
    <p:sldId id="271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00" autoAdjust="0"/>
    <p:restoredTop sz="93548" autoAdjust="0"/>
  </p:normalViewPr>
  <p:slideViewPr>
    <p:cSldViewPr snapToGrid="0">
      <p:cViewPr>
        <p:scale>
          <a:sx n="80" d="100"/>
          <a:sy n="80" d="100"/>
        </p:scale>
        <p:origin x="-210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815DF-9F5A-4F36-8EBC-4D8D266C3535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7122-FBAC-4D8E-A8E6-68381351C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80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57122-FBAC-4D8E-A8E6-68381351C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268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57122-FBAC-4D8E-A8E6-68381351C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033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57122-FBAC-4D8E-A8E6-68381351C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9619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61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785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95828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167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02569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2894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243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52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12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550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70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77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25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048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457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21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B498-FBF0-4AC5-9999-6F679C40E254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A0BF92-C386-4828-A0D3-18555302C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00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8381" y="586854"/>
            <a:ext cx="3671248" cy="14609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bn-BD" sz="9600" dirty="0" smtClean="0"/>
              <a:t> </a:t>
            </a:r>
            <a:r>
              <a:rPr lang="en-US" sz="9600" dirty="0" err="1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6368" y="2337930"/>
            <a:ext cx="8510955" cy="371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051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0659" y="886264"/>
            <a:ext cx="7891975" cy="4360986"/>
          </a:xfrm>
        </p:spPr>
      </p:pic>
      <p:sp>
        <p:nvSpPr>
          <p:cNvPr id="5" name="TextBox 4"/>
          <p:cNvSpPr txBox="1"/>
          <p:nvPr/>
        </p:nvSpPr>
        <p:spPr>
          <a:xfrm>
            <a:off x="4949323" y="5641145"/>
            <a:ext cx="294984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n-BD" sz="4000" dirty="0" smtClean="0"/>
              <a:t>নৈতিক শিক্ষা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0927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3" y="914400"/>
            <a:ext cx="10435871" cy="5336275"/>
          </a:xfrm>
        </p:spPr>
      </p:pic>
      <p:sp>
        <p:nvSpPr>
          <p:cNvPr id="2" name="TextBox 1"/>
          <p:cNvSpPr txBox="1"/>
          <p:nvPr/>
        </p:nvSpPr>
        <p:spPr>
          <a:xfrm>
            <a:off x="3198450" y="6203197"/>
            <a:ext cx="4140501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সঞ্চালনমূলক বিকাশ</a:t>
            </a:r>
          </a:p>
        </p:txBody>
      </p:sp>
    </p:spTree>
    <p:extLst>
      <p:ext uri="{BB962C8B-B14F-4D97-AF65-F5344CB8AC3E}">
        <p14:creationId xmlns:p14="http://schemas.microsoft.com/office/powerpoint/2010/main" xmlns="" val="137941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657349"/>
            <a:ext cx="9210675" cy="47815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bn-BD" sz="53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bn-BD" sz="7200" dirty="0" smtClean="0">
                <a:latin typeface="NikoshBAN" pitchFamily="2" charset="0"/>
                <a:cs typeface="NikoshBAN" pitchFamily="2" charset="0"/>
              </a:rPr>
              <a:t>           </a:t>
            </a:r>
            <a:r>
              <a:rPr lang="bn-BD" sz="6700" dirty="0" smtClean="0">
                <a:latin typeface="NikoshBAN" pitchFamily="2" charset="0"/>
                <a:cs typeface="NikoshBAN" pitchFamily="2" charset="0"/>
              </a:rPr>
              <a:t>দলীয়কাজ</a:t>
            </a:r>
            <a:r>
              <a:rPr lang="bn-BD" sz="7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dirty="0" smtClean="0"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sz="4000" dirty="0" smtClean="0"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   ক) শিশুর বর্ধনের তিনটি বৈশিষ্ট্য বর্ণনা কর ।</a:t>
            </a:r>
            <a:br>
              <a:rPr lang="bn-BD" sz="4000" dirty="0" smtClean="0"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         </a:t>
            </a:r>
            <a:br>
              <a:rPr lang="bn-BD" sz="4000" dirty="0" smtClean="0"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   খ) শিশুর বিকাশের যেকোনো তিনটি ধাপের বর্ণনা দাও ।</a:t>
            </a:r>
            <a:br>
              <a:rPr lang="bn-BD" sz="4000" dirty="0" smtClean="0">
                <a:latin typeface="NikoshBAN" pitchFamily="2" charset="0"/>
                <a:cs typeface="NikoshBAN" pitchFamily="2" charset="0"/>
              </a:rPr>
            </a:b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      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            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96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736270"/>
            <a:ext cx="9583387" cy="62879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n-BD" sz="6700" dirty="0" smtClean="0">
                <a:latin typeface="NikoshBAN" pitchFamily="2" charset="0"/>
                <a:cs typeface="NikoshBAN" pitchFamily="2" charset="0"/>
              </a:rPr>
              <a:t>                         মূল্যায়ন </a:t>
            </a:r>
            <a:br>
              <a:rPr lang="bn-BD" sz="6700" dirty="0" smtClean="0">
                <a:latin typeface="NikoshBAN" pitchFamily="2" charset="0"/>
                <a:cs typeface="NikoshBAN" pitchFamily="2" charset="0"/>
              </a:rPr>
            </a:br>
            <a:r>
              <a:rPr lang="bn-BD" sz="4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 smtClean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* 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বর্ধনের গতি কোন মুখী ?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 smtClean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*  শিশুর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বর্ধন ও বিকাশের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বৈশিষ্ট্য  কয়টি ?</a:t>
            </a:r>
            <a:br>
              <a:rPr lang="bn-BD" sz="4400" dirty="0" smtClean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*  সাধারনত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কত বছর পর্যন্ত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মানবদেহের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     বর্ধন হয় ?</a:t>
            </a:r>
            <a:br>
              <a:rPr lang="bn-BD" sz="4400" dirty="0">
                <a:latin typeface="NikoshBAN" pitchFamily="2" charset="0"/>
                <a:cs typeface="NikoshBAN" pitchFamily="2" charset="0"/>
              </a:rPr>
            </a:b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 * শিশুর বিকাশের ধাপগুলো কী কী 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?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 smtClean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latin typeface="NikoshBAN" pitchFamily="2" charset="0"/>
                <a:cs typeface="NikoshBAN" pitchFamily="2" charset="0"/>
              </a:rPr>
              <a:t>  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75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45" y="401918"/>
            <a:ext cx="10799379" cy="5943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bn-BD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                           </a:t>
            </a:r>
            <a:br>
              <a:rPr lang="bn-BD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115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বাড়ির কাজ </a:t>
            </a:r>
            <a:r>
              <a:rPr lang="en-US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                        </a:t>
            </a:r>
            <a:r>
              <a:rPr lang="bn-BD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</a:t>
            </a:r>
            <a:br>
              <a:rPr lang="bn-BD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4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মানবশিশুর বিকাশের  ক্ষেত্রগুলো  ধারাবাহিকভাবে বর্ণনা কর । </a:t>
            </a:r>
            <a:r>
              <a:rPr lang="bn-BD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34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386" y="5390865"/>
            <a:ext cx="9477628" cy="724147"/>
          </a:xfrm>
        </p:spPr>
        <p:txBody>
          <a:bodyPr>
            <a:normAutofit fontScale="90000"/>
          </a:bodyPr>
          <a:lstStyle/>
          <a:p>
            <a:r>
              <a:rPr lang="bn-BD" sz="9600" dirty="0" smtClean="0"/>
              <a:t>ধন্যবাদ</a:t>
            </a:r>
            <a:endParaRPr lang="en-US" sz="9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8785" y="797757"/>
            <a:ext cx="9310254" cy="454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57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10298832" cy="1697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28799" y="4419599"/>
            <a:ext cx="8481391" cy="211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Cantonment Public School and College,Momenshahi.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3776"/>
            <a:ext cx="12192000" cy="5149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551" y="2279670"/>
            <a:ext cx="9320992" cy="3380537"/>
          </a:xfrm>
        </p:spPr>
        <p:txBody>
          <a:bodyPr>
            <a:normAutofit/>
          </a:bodyPr>
          <a:lstStyle/>
          <a:p>
            <a:r>
              <a:rPr lang="bn-BD" sz="31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  </a:t>
            </a:r>
            <a:br>
              <a:rPr lang="bn-BD" sz="31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4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bn-BD" sz="44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</a:t>
            </a:r>
            <a:endParaRPr lang="en-US" sz="48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5404" y="3067710"/>
            <a:ext cx="92318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শিশুর বর্ধন ও বিকাশ</a:t>
            </a:r>
            <a:endParaRPr lang="en-US" sz="88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0743" y="1555666"/>
            <a:ext cx="2517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solidFill>
                  <a:schemeClr val="accent1"/>
                </a:solidFill>
              </a:rPr>
              <a:t>অধ্যায়</a:t>
            </a:r>
            <a:r>
              <a:rPr lang="en-US" sz="4400" dirty="0" smtClean="0">
                <a:solidFill>
                  <a:schemeClr val="accent1"/>
                </a:solidFill>
              </a:rPr>
              <a:t>-</a:t>
            </a:r>
            <a:r>
              <a:rPr lang="bn-IN" sz="4400" dirty="0" smtClean="0">
                <a:solidFill>
                  <a:schemeClr val="accent1"/>
                </a:solidFill>
              </a:rPr>
              <a:t>৬</a:t>
            </a:r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98971" y="926275"/>
            <a:ext cx="3764478" cy="700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6-2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590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934" y="1698945"/>
            <a:ext cx="6916420" cy="627042"/>
          </a:xfrm>
        </p:spPr>
        <p:txBody>
          <a:bodyPr>
            <a:noAutofit/>
          </a:bodyPr>
          <a:lstStyle/>
          <a:p>
            <a:r>
              <a:rPr lang="bn-BD" sz="40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এই পাঠ শেষে শিক্ষার্থীরা ---</a:t>
            </a:r>
            <a:br>
              <a:rPr lang="bn-BD" sz="40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0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bn-BD" sz="40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</a:br>
            <a:endParaRPr lang="en-US" sz="4000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6887" y="3697715"/>
            <a:ext cx="7822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* শিশুর বর্ধন ও বিকাশের বৈশিষ্ট্য বর্ণনা করতে পারবে </a:t>
            </a:r>
            <a:endParaRPr lang="en-US" sz="36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6887" y="2325987"/>
            <a:ext cx="4261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*</a:t>
            </a:r>
            <a:r>
              <a:rPr lang="bn-BD" sz="36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বর্ধন কী তা বলতে পারবে</a:t>
            </a:r>
            <a:endParaRPr lang="en-US" sz="36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6887" y="2973789"/>
            <a:ext cx="5085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* বিকাশের নামগুলো বলতে পারবে</a:t>
            </a:r>
            <a:endParaRPr lang="en-US" sz="36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6887" y="4595601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* শিশুর বিকাশের ক্ষেত্রগুলো বর্ণনা করতে পারবে </a:t>
            </a:r>
            <a:endParaRPr lang="en-US" sz="3600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6934" y="308758"/>
            <a:ext cx="6400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7200" dirty="0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36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2534" y="154745"/>
            <a:ext cx="7175375" cy="4655380"/>
          </a:xfrm>
        </p:spPr>
      </p:pic>
      <p:sp>
        <p:nvSpPr>
          <p:cNvPr id="2" name="TextBox 1"/>
          <p:cNvSpPr txBox="1"/>
          <p:nvPr/>
        </p:nvSpPr>
        <p:spPr>
          <a:xfrm>
            <a:off x="2884040" y="4809370"/>
            <a:ext cx="481216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0070C0"/>
                </a:solidFill>
              </a:rPr>
              <a:t>বর্ধন</a:t>
            </a:r>
            <a:r>
              <a:rPr lang="bn-BD" sz="4000" dirty="0" smtClean="0">
                <a:solidFill>
                  <a:srgbClr val="0070C0"/>
                </a:solidFill>
              </a:rPr>
              <a:t> – উচ্চতার বৃদ্ধি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155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1" y="861886"/>
            <a:ext cx="9829800" cy="5129339"/>
          </a:xfrm>
        </p:spPr>
      </p:pic>
      <p:sp>
        <p:nvSpPr>
          <p:cNvPr id="2" name="TextBox 1"/>
          <p:cNvSpPr txBox="1"/>
          <p:nvPr/>
        </p:nvSpPr>
        <p:spPr>
          <a:xfrm>
            <a:off x="1457325" y="5229225"/>
            <a:ext cx="9029699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bn-BD" sz="3200" dirty="0" smtClean="0">
                <a:solidFill>
                  <a:srgbClr val="FFFF00"/>
                </a:solidFill>
              </a:rPr>
              <a:t>বিকাশ – বয়স বাড়ার সাথে সাথে একা হাঁটতে পারা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37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503" y="703386"/>
            <a:ext cx="11300346" cy="5445456"/>
          </a:xfrm>
        </p:spPr>
      </p:pic>
      <p:sp>
        <p:nvSpPr>
          <p:cNvPr id="2" name="TextBox 1"/>
          <p:cNvSpPr txBox="1"/>
          <p:nvPr/>
        </p:nvSpPr>
        <p:spPr>
          <a:xfrm>
            <a:off x="2576945" y="6150114"/>
            <a:ext cx="6709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শারীরিক</a:t>
            </a:r>
            <a:r>
              <a:rPr lang="en-US" sz="40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বিকাশ</a:t>
            </a:r>
            <a:endParaRPr lang="en-US" sz="40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97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188" y="428356"/>
            <a:ext cx="5229741" cy="430059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2687" y="477672"/>
            <a:ext cx="5213444" cy="42035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80114" y="5214981"/>
            <a:ext cx="4417621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bn-BD" sz="48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আবেগীয়  বিকাশ</a:t>
            </a:r>
            <a:endParaRPr lang="en-US" sz="4800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978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8299" y="709684"/>
            <a:ext cx="9771797" cy="5825319"/>
          </a:xfrm>
        </p:spPr>
      </p:pic>
    </p:spTree>
    <p:extLst>
      <p:ext uri="{BB962C8B-B14F-4D97-AF65-F5344CB8AC3E}">
        <p14:creationId xmlns:p14="http://schemas.microsoft.com/office/powerpoint/2010/main" xmlns="" val="38001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1064</TotalTime>
  <Words>86</Words>
  <Application>Microsoft Office PowerPoint</Application>
  <PresentationFormat>Custom</PresentationFormat>
  <Paragraphs>28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 স্বাগতম</vt:lpstr>
      <vt:lpstr>Slide 2</vt:lpstr>
      <vt:lpstr>        </vt:lpstr>
      <vt:lpstr>এই পাঠ শেষে শিক্ষার্থীরা ---  </vt:lpstr>
      <vt:lpstr>Slide 5</vt:lpstr>
      <vt:lpstr>Slide 6</vt:lpstr>
      <vt:lpstr>Slide 7</vt:lpstr>
      <vt:lpstr>Slide 8</vt:lpstr>
      <vt:lpstr>Slide 9</vt:lpstr>
      <vt:lpstr>Slide 10</vt:lpstr>
      <vt:lpstr>Slide 11</vt:lpstr>
      <vt:lpstr>                দলীয়কাজ      ক) শিশুর বর্ধনের তিনটি বৈশিষ্ট্য বর্ণনা কর ।              খ) শিশুর বিকাশের যেকোনো তিনটি ধাপের বর্ণনা দাও ।                    </vt:lpstr>
      <vt:lpstr>                         মূল্যায়ন     *  বর্ধনের গতি কোন মুখী ?   *  শিশুর বর্ধন ও বিকাশের বৈশিষ্ট্য  কয়টি ?   *  সাধারনত কত বছর পর্যন্ত মানবদেহের       বর্ধন হয় ?   * শিশুর বিকাশের ধাপগুলো কী কী  ?        </vt:lpstr>
      <vt:lpstr>                              বাড়ির কাজ                                মানবশিশুর বিকাশের  ক্ষেত্রগুলো  ধারাবাহিকভাবে বর্ণনা কর ।  </vt:lpstr>
      <vt:lpstr>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shakib sarowar</dc:creator>
  <cp:lastModifiedBy>USER</cp:lastModifiedBy>
  <cp:revision>137</cp:revision>
  <dcterms:created xsi:type="dcterms:W3CDTF">2015-10-24T07:02:06Z</dcterms:created>
  <dcterms:modified xsi:type="dcterms:W3CDTF">2016-12-27T06:16:25Z</dcterms:modified>
</cp:coreProperties>
</file>